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7" autoAdjust="0"/>
  </p:normalViewPr>
  <p:slideViewPr>
    <p:cSldViewPr snapToGrid="0" snapToObjects="1">
      <p:cViewPr varScale="1">
        <p:scale>
          <a:sx n="87" d="100"/>
          <a:sy n="87" d="100"/>
        </p:scale>
        <p:origin x="-17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 userDrawn="1"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 userDrawn="1"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055FF6D4-D4D7-426A-98F7-170A3668379E}" type="datetime1">
              <a:rPr lang="en-US" smtClean="0"/>
              <a:pPr/>
              <a:t>2016-05-26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 userDrawn="1"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C45A9071-CFF5-4E3B-B0AB-39782972E256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 userDrawn="1"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3D8BD1F-DE98-4C29-8281-9EC9927620DF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 userDrawn="1"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3467CD6D-7520-4B34-A5A3-E8385FA3AFC6}" type="datetime1">
              <a:rPr lang="en-US" smtClean="0"/>
              <a:pPr/>
              <a:t>2016-05-26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 userDrawn="1"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 userDrawn="1"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 userDrawn="1"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42295D47-465E-4A05-802B-049480555B6D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 userDrawn="1"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 userDrawn="1"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 userDrawn="1"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64791DB0-D703-40B5-AE3D-532AFE0356D1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 userDrawn="1"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 userDrawn="1"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 userDrawn="1"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 userDrawn="1"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F48C029-2200-4EB8-BDE8-5EE0E23571A6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 userDrawn="1"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 userDrawn="1"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 userDrawn="1"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 userDrawn="1"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07E45A1C-C0DD-4ED6-B23E-A9D2DD110058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 userDrawn="1"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 userDrawn="1"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A44C1B50-C580-4CB7-BA07-14C66C34B76D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 userDrawn="1"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ED4F1D29-8BEE-49F3-AF49-7A09F617BF67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 userDrawn="1"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 userDrawn="1"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 userDrawn="1"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 userDrawn="1"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7EB273CF-8910-423E-9890-FC81E25E5084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4EC5816F-D43D-40D1-9B38-E1A2C18F0972}" type="datetime1">
              <a:rPr lang="en-US" smtClean="0"/>
              <a:pPr/>
              <a:t>2016-05-26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Thermos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By Colby And Joel the (smart) </a:t>
            </a:r>
            <a:r>
              <a:rPr lang="en-US" smtClean="0"/>
              <a:t>people </a:t>
            </a:r>
            <a:endParaRPr lang="en-US" dirty="0" smtClean="0"/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3401372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new the thermos we use conduction how we use it is that there is heaters in the cup and it warms up or cools the hole cup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114280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onvection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its stops convection so </a:t>
            </a:r>
            <a:r>
              <a:rPr lang="en-US" smtClean="0"/>
              <a:t>this material in </a:t>
            </a:r>
            <a:r>
              <a:rPr lang="en-US" dirty="0" smtClean="0"/>
              <a:t>side stays warm or cold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03272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 </a:t>
            </a:r>
            <a:r>
              <a:rPr lang="en-US" dirty="0" err="1" smtClean="0"/>
              <a:t>radition</a:t>
            </a:r>
            <a:r>
              <a:rPr lang="en-US" dirty="0" smtClean="0"/>
              <a:t> from the heaters it heats the cup.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914387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r>
              <a:rPr lang="en-US" dirty="0" smtClean="0"/>
              <a:t>It </a:t>
            </a:r>
            <a:r>
              <a:rPr lang="en-US" dirty="0"/>
              <a:t>W</a:t>
            </a:r>
            <a:r>
              <a:rPr lang="en-US" dirty="0" smtClean="0"/>
              <a:t>orks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Well its very simple you have knob on the side and you turn it and that</a:t>
            </a:r>
            <a:r>
              <a:rPr lang="fr-FR" dirty="0" smtClean="0"/>
              <a:t>’</a:t>
            </a:r>
            <a:r>
              <a:rPr lang="en-US" dirty="0" smtClean="0"/>
              <a:t>s how it charges the heater </a:t>
            </a:r>
          </a:p>
          <a:p>
            <a:r>
              <a:rPr lang="en-US" dirty="0" smtClean="0"/>
              <a:t>And just flip the switch and its on for the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725936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</a:t>
            </a:r>
            <a:r>
              <a:rPr lang="en-US" dirty="0" smtClean="0"/>
              <a:t>You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 $19.99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6297" y="3695210"/>
            <a:ext cx="4447703" cy="297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088292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Kilter.thmx</Template>
  <TotalTime>41</TotalTime>
  <Words>106</Words>
  <Application>Microsoft Macintosh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Kilter</vt:lpstr>
      <vt:lpstr>Thermos </vt:lpstr>
      <vt:lpstr>Conduction </vt:lpstr>
      <vt:lpstr>Convection</vt:lpstr>
      <vt:lpstr>Radiation</vt:lpstr>
      <vt:lpstr>How It Works </vt:lpstr>
      <vt:lpstr>Thank You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Thermos </dc:title>
  <dc:creator>Student</dc:creator>
  <cp:lastModifiedBy>Student</cp:lastModifiedBy>
  <cp:revision>6</cp:revision>
  <dcterms:created xsi:type="dcterms:W3CDTF">2016-05-24T12:49:58Z</dcterms:created>
  <dcterms:modified xsi:type="dcterms:W3CDTF">2016-05-26T12:29:51Z</dcterms:modified>
</cp:coreProperties>
</file>